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70" d="100"/>
          <a:sy n="70" d="100"/>
        </p:scale>
        <p:origin x="139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1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4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1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1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0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0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-28498"/>
            <a:ext cx="12426021" cy="69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4"/>
            <a:ext cx="12192000" cy="6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3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3"/>
            <a:ext cx="12187713" cy="68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83104" cy="98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12287" cy="100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3810"/>
            <a:ext cx="12330419" cy="69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2908" cy="76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9"/>
            <a:ext cx="12192000" cy="69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3323" cy="75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Designer</cp:lastModifiedBy>
  <cp:revision>3</cp:revision>
  <dcterms:created xsi:type="dcterms:W3CDTF">2022-06-30T06:30:41Z</dcterms:created>
  <dcterms:modified xsi:type="dcterms:W3CDTF">2022-06-30T07:07:29Z</dcterms:modified>
</cp:coreProperties>
</file>