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02" r:id="rId3"/>
    <p:sldId id="261" r:id="rId4"/>
    <p:sldId id="265" r:id="rId5"/>
  </p:sldIdLst>
  <p:sldSz cx="6858000" cy="9144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800000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66" y="25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9FC6E-6BE4-498E-B9C2-9C85BA70A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BD1AD-B51E-4756-9054-A1EE7C75A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76037-D64E-46F9-A4DD-1430D21FA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0F117-B85F-44B2-9BE8-7106D93F8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1C5E2-54C9-4F1A-B88A-4F6FA0BA8A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5CC3B-6B7B-4F6C-96B3-9B9304BC5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89E47-51AB-4153-AE10-CD00188BF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7BDF9-A5E0-4C00-8A8F-4DC7E035D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0EFAB-059E-4B70-9943-6F6801F8D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AAB1D-5255-4F1C-97C0-6FFDFEFF5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78FCC-CE87-4CD0-86D9-3EB5BCEA5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7917008-8153-4DEE-B45F-113C974F3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9385" y="2384465"/>
            <a:ext cx="5862621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defRPr/>
            </a:pPr>
            <a:r>
              <a:rPr lang="ru-RU" sz="4000" b="1" dirty="0">
                <a:ln w="11430">
                  <a:solidFill>
                    <a:srgbClr val="B00000"/>
                  </a:solidFill>
                </a:ln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 родом не из детства - из </a:t>
            </a:r>
            <a:r>
              <a:rPr lang="ru-RU" sz="4000" b="1" dirty="0" smtClean="0">
                <a:ln w="11430">
                  <a:solidFill>
                    <a:srgbClr val="B00000"/>
                  </a:solidFill>
                </a:ln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войны</a:t>
            </a:r>
            <a:endParaRPr lang="ru-RU" sz="4000" b="1" dirty="0">
              <a:ln w="11430">
                <a:solidFill>
                  <a:srgbClr val="B00000"/>
                </a:solidFill>
              </a:ln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9386" y="251520"/>
            <a:ext cx="591166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БОЕВОЙ </a:t>
            </a:r>
          </a:p>
          <a:p>
            <a:pPr algn="ctr"/>
            <a:r>
              <a:rPr lang="ru-RU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ЛИСТОК 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1«А»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5752" y="3707904"/>
            <a:ext cx="5755297" cy="5262979"/>
          </a:xfrm>
          <a:prstGeom prst="rect">
            <a:avLst/>
          </a:prstGeom>
          <a:ln>
            <a:solidFill>
              <a:srgbClr val="86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400" i="1" dirty="0" err="1" smtClean="0"/>
              <a:t>Корельская</a:t>
            </a:r>
            <a:r>
              <a:rPr lang="ru-RU" sz="1400" i="1" dirty="0" smtClean="0"/>
              <a:t> Лана</a:t>
            </a:r>
          </a:p>
          <a:p>
            <a:pPr indent="457200" algn="just"/>
            <a:r>
              <a:rPr lang="ru-RU" sz="1400" b="1" dirty="0" smtClean="0"/>
              <a:t>Мою прабабушку зовут Мариненко Валентина Семеновна, ей 84 года.  Она родилась в селе Беседино недалеко от города Курска. Когда началась война бабушке было 5 лет. </a:t>
            </a:r>
          </a:p>
          <a:p>
            <a:pPr indent="457200" algn="just"/>
            <a:r>
              <a:rPr lang="ru-RU" sz="1400" b="1" dirty="0" smtClean="0"/>
              <a:t>Она помнит, как шли немцы по дороге около их дома на город Курск, чтоб потом идти на Москву. Много фашистов остановились у них в селе и жили  домах жителей. В бабушкином доме тоже жили несколько немцев, а их семья, где было пять сестер и родители жили в погребе. Немцы заставляли отца топить печь углем. </a:t>
            </a:r>
            <a:r>
              <a:rPr lang="ru-RU" sz="1400" b="1" dirty="0"/>
              <a:t>А</a:t>
            </a:r>
            <a:r>
              <a:rPr lang="ru-RU" sz="1400" b="1" dirty="0" smtClean="0"/>
              <a:t> когда закончился уголь, фашисты вырубили большой яблоневый сад возле дома  на дрова. Немцы жили в деревне около двух лет.</a:t>
            </a:r>
          </a:p>
          <a:p>
            <a:pPr indent="457200" algn="just"/>
            <a:r>
              <a:rPr lang="ru-RU" sz="1400" b="1" dirty="0" smtClean="0"/>
              <a:t>Очень страшное творили немцы в деревне. Однажды они согнали в кучу ребят-подростков и расстреляли на глазах у односельчан. А потом и мертвых и полуживых скинули в яму и закопали. Сейчас на этом месте стоит памятник и всегда много цветов.</a:t>
            </a:r>
          </a:p>
          <a:p>
            <a:pPr indent="457200" algn="just"/>
            <a:r>
              <a:rPr lang="ru-RU" sz="1400" b="1" dirty="0" smtClean="0"/>
              <a:t>Во время войны был страшный голод. Питались разной травой, очистками от картошки. Иногда было немного хлеба и сахара. Мама делила на всех по чуть-чуть и дети были очень рады.</a:t>
            </a:r>
          </a:p>
          <a:p>
            <a:pPr indent="457200" algn="just"/>
            <a:r>
              <a:rPr lang="ru-RU" sz="1400" b="1" dirty="0" smtClean="0"/>
              <a:t>После окончания войны открылась школа, но бабушка с сестрами ходили в школу по очереди, т.к. не было обуви. В первый   класс бабушка Валя пошла только в 10 лет.</a:t>
            </a:r>
          </a:p>
          <a:p>
            <a:pPr indent="457200" algn="just"/>
            <a:r>
              <a:rPr lang="ru-RU" sz="1400" b="1" dirty="0" smtClean="0"/>
              <a:t>Такое страшное и тяжелое военное детство выдалось бабушке Вале.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3586" y="934700"/>
            <a:ext cx="5915774" cy="4185761"/>
          </a:xfrm>
          <a:prstGeom prst="rect">
            <a:avLst/>
          </a:prstGeom>
          <a:ln>
            <a:solidFill>
              <a:srgbClr val="86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ru-RU" sz="1400" i="1" dirty="0"/>
              <a:t>Антонова Аня</a:t>
            </a:r>
          </a:p>
          <a:p>
            <a:pPr marL="2333625" indent="361950" algn="just"/>
            <a:r>
              <a:rPr lang="ru-RU" sz="1400" b="1" dirty="0" smtClean="0"/>
              <a:t>     Мою </a:t>
            </a:r>
            <a:r>
              <a:rPr lang="ru-RU" sz="1400" b="1" dirty="0"/>
              <a:t>прабабушку зовут </a:t>
            </a:r>
            <a:r>
              <a:rPr lang="ru-RU" sz="1400" b="1" dirty="0" err="1" smtClean="0"/>
              <a:t>Лиханина</a:t>
            </a:r>
            <a:r>
              <a:rPr lang="ru-RU" sz="1400" b="1" dirty="0" smtClean="0"/>
              <a:t> Елизавета </a:t>
            </a:r>
            <a:r>
              <a:rPr lang="ru-RU" sz="1400" b="1" dirty="0"/>
              <a:t>Михайловна. Она родилась </a:t>
            </a:r>
            <a:r>
              <a:rPr lang="ru-RU" sz="1400" b="1" dirty="0" smtClean="0"/>
              <a:t>в 1927 году в </a:t>
            </a:r>
            <a:r>
              <a:rPr lang="ru-RU" sz="1400" b="1" dirty="0"/>
              <a:t>деревне Иванов-</a:t>
            </a:r>
            <a:r>
              <a:rPr lang="ru-RU" sz="1400" b="1" dirty="0" err="1"/>
              <a:t>Закос</a:t>
            </a:r>
            <a:r>
              <a:rPr lang="ru-RU" sz="1400" b="1" dirty="0"/>
              <a:t> Вельского района Архангельской области. В семье было четверо детей. Когда началась Великая Отечественная война, ей было 14 лет. </a:t>
            </a:r>
          </a:p>
          <a:p>
            <a:pPr marL="2333625" indent="361950" algn="just"/>
            <a:r>
              <a:rPr lang="ru-RU" sz="1400" b="1" dirty="0" smtClean="0"/>
              <a:t>Окончив </a:t>
            </a:r>
            <a:r>
              <a:rPr lang="ru-RU" sz="1400" b="1" dirty="0"/>
              <a:t>школу, поступила в педагогическое училище г. Вельска. Все военные годы начало учебного года откладывалось до 15 сентября или 1 октября. Дети и учителя работали на колхозном поле. Весной боронили, возили удобрение на поля, убирали сорняки. Осенью копали картофель, </a:t>
            </a:r>
            <a:r>
              <a:rPr lang="ru-RU" sz="1400" b="1" dirty="0" smtClean="0"/>
              <a:t>собирали</a:t>
            </a:r>
          </a:p>
          <a:p>
            <a:pPr algn="just"/>
            <a:r>
              <a:rPr lang="ru-RU" sz="1400" b="1" dirty="0" smtClean="0"/>
              <a:t>урожай</a:t>
            </a:r>
            <a:r>
              <a:rPr lang="ru-RU" sz="1400" b="1" dirty="0"/>
              <a:t>, заготовляли  мох. </a:t>
            </a:r>
            <a:endParaRPr lang="ru-RU" sz="1400" b="1" dirty="0" smtClean="0"/>
          </a:p>
          <a:p>
            <a:pPr indent="457200" algn="just"/>
            <a:r>
              <a:rPr lang="ru-RU" sz="1400" b="1" dirty="0" smtClean="0"/>
              <a:t>За </a:t>
            </a:r>
            <a:r>
              <a:rPr lang="ru-RU" sz="1400" b="1" dirty="0"/>
              <a:t>труд во время войны ей было присвоено звание – Труженик  тыла, Ветеран Великой Отечественной войны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6632" y="242428"/>
            <a:ext cx="66247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>
                  <a:solidFill>
                    <a:srgbClr val="B00000"/>
                  </a:solidFill>
                </a:ln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2020 – год Памяти и Славы</a:t>
            </a:r>
            <a:endParaRPr lang="ru-RU" sz="4000" b="1" cap="none" spc="0" dirty="0">
              <a:ln w="11430">
                <a:solidFill>
                  <a:srgbClr val="B00000"/>
                </a:solidFill>
              </a:ln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2736" y="5254364"/>
            <a:ext cx="3708412" cy="3539430"/>
          </a:xfrm>
          <a:prstGeom prst="rect">
            <a:avLst/>
          </a:prstGeom>
          <a:ln>
            <a:solidFill>
              <a:srgbClr val="86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400" i="1" dirty="0" smtClean="0"/>
              <a:t>Брежнев Андрей</a:t>
            </a:r>
          </a:p>
          <a:p>
            <a:pPr indent="457200" algn="just"/>
            <a:r>
              <a:rPr lang="ru-RU" sz="1400" b="1" dirty="0" smtClean="0"/>
              <a:t>Моя прабабушка Брежнева (</a:t>
            </a:r>
            <a:r>
              <a:rPr lang="ru-RU" sz="1400" b="1" dirty="0" err="1" smtClean="0"/>
              <a:t>Косинова</a:t>
            </a:r>
            <a:r>
              <a:rPr lang="ru-RU" sz="1400" b="1" dirty="0" smtClean="0"/>
              <a:t>) Мария Петровна. Она родилась  Воронежской области в селе </a:t>
            </a:r>
            <a:r>
              <a:rPr lang="ru-RU" sz="1400" b="1" dirty="0" err="1" smtClean="0"/>
              <a:t>Ржавец</a:t>
            </a:r>
            <a:r>
              <a:rPr lang="ru-RU" sz="1400" b="1" dirty="0" smtClean="0"/>
              <a:t>. Закончила 5 классов, после чего школу закрыли. Всех ребят отправили на работу в колхоз, где они выращивали сахарную свеклу.</a:t>
            </a:r>
          </a:p>
          <a:p>
            <a:pPr indent="457200" algn="just"/>
            <a:r>
              <a:rPr lang="ru-RU" sz="1400" b="1" dirty="0" smtClean="0"/>
              <a:t>Отец моей прабабушки, </a:t>
            </a:r>
            <a:r>
              <a:rPr lang="ru-RU" sz="1400" b="1" dirty="0" err="1" smtClean="0"/>
              <a:t>Косинов</a:t>
            </a:r>
            <a:r>
              <a:rPr lang="ru-RU" sz="1400" b="1" dirty="0" smtClean="0"/>
              <a:t> Петр Андреевич, получил тяжелое ранение на фронте и скончался в городе Тула. Прабабушка Маша осталась сиротой, так как маму она не знала.</a:t>
            </a:r>
          </a:p>
          <a:p>
            <a:pPr indent="457200" algn="just"/>
            <a:r>
              <a:rPr lang="ru-RU" sz="1400" b="1" dirty="0" smtClean="0"/>
              <a:t>В 70-х годах переехала с тремя детьми в </a:t>
            </a:r>
            <a:r>
              <a:rPr lang="ru-RU" sz="1400" b="1" dirty="0" err="1" smtClean="0"/>
              <a:t>Архбум</a:t>
            </a:r>
            <a:r>
              <a:rPr lang="ru-RU" sz="1400" b="1" dirty="0" smtClean="0"/>
              <a:t>. Работала на АЦБК 22 года. Она Ветеран комбината.</a:t>
            </a:r>
            <a:endParaRPr lang="ru-RU" sz="1400" b="1" dirty="0"/>
          </a:p>
        </p:txBody>
      </p:sp>
      <p:pic>
        <p:nvPicPr>
          <p:cNvPr id="7" name="Picture 2" descr="C:\Users\№1\Desktop\дети войны\SovietPictures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8435" y="5796136"/>
            <a:ext cx="1793422" cy="203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00" y="1187624"/>
            <a:ext cx="2268251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6"/>
          <p:cNvSpPr>
            <a:spLocks noChangeArrowheads="1"/>
          </p:cNvSpPr>
          <p:nvPr/>
        </p:nvSpPr>
        <p:spPr bwMode="auto">
          <a:xfrm>
            <a:off x="908720" y="467544"/>
            <a:ext cx="5732859" cy="8279190"/>
          </a:xfrm>
          <a:prstGeom prst="rect">
            <a:avLst/>
          </a:prstGeom>
          <a:ln>
            <a:solidFill>
              <a:srgbClr val="86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/>
            <a:r>
              <a:rPr lang="ru-RU" sz="1400" i="1" dirty="0" smtClean="0"/>
              <a:t>Баженова Ангелина</a:t>
            </a:r>
          </a:p>
          <a:p>
            <a:pPr indent="457200" algn="just"/>
            <a:r>
              <a:rPr lang="ru-RU" sz="1400" b="1" dirty="0" smtClean="0"/>
              <a:t>Моя прабабушка Баранова Алевтина Леонтьевна, родилась в 1937 году в деревне </a:t>
            </a:r>
            <a:r>
              <a:rPr lang="ru-RU" sz="1400" b="1" dirty="0" err="1" smtClean="0"/>
              <a:t>Слуда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Виноградовского</a:t>
            </a:r>
            <a:r>
              <a:rPr lang="ru-RU" sz="1400" b="1" dirty="0" smtClean="0"/>
              <a:t> района Архангельской области в многодетной семье (11 детей). Прабабушка была десятой, во время Великой Отечественной войны осталось 5 детей.</a:t>
            </a:r>
          </a:p>
          <a:p>
            <a:pPr indent="457200" algn="just"/>
            <a:r>
              <a:rPr lang="ru-RU" sz="1400" b="1" dirty="0" smtClean="0"/>
              <a:t>Когда началась Великая Отечественная война отца забрали на фронт. С малых лет приходилось помогать маме по хозяйству (садили рожь, ячмень, пасли овец, коров, свиней, оставались с младшим братом одни дома, пока мать уходила на сенокос.</a:t>
            </a:r>
          </a:p>
          <a:p>
            <a:pPr indent="457200" algn="just"/>
            <a:r>
              <a:rPr lang="ru-RU" sz="1400" b="1" dirty="0"/>
              <a:t>Питались очень </a:t>
            </a:r>
            <a:r>
              <a:rPr lang="ru-RU" sz="1400" b="1" dirty="0" smtClean="0"/>
              <a:t>плохо. Во время Великой Отечественной войны надо было отдавать на маслозавод молоко, в семье оставался 1 литр молока в день, мясо теленка, 300 яиц в год. Приходилось собирать и сушить мох, разминать его. Собирать опилки, перемешивать их со мхом и готовить хлеб. По весне и осени собирали картошку с поля, даже гнилую, и лепили лепешки.</a:t>
            </a:r>
          </a:p>
          <a:p>
            <a:pPr indent="457200" algn="just"/>
            <a:r>
              <a:rPr lang="ru-RU" sz="1400" b="1" dirty="0" smtClean="0"/>
              <a:t>С обувью и одеждой было проблемно: одна пара старых валенок в заплатах на всех. Кто раньше встанет, тот и успел. Приходилось бегать босиком.</a:t>
            </a:r>
          </a:p>
          <a:p>
            <a:pPr indent="457200" algn="just"/>
            <a:r>
              <a:rPr lang="ru-RU" sz="1400" b="1" dirty="0" smtClean="0"/>
              <a:t>В школу пошла с 8 лет в рваном платье и чьих-то сапогах(кто-то дал). Сумка соткали из льна. После школы осенью помогали в поле собирать колоски.</a:t>
            </a:r>
          </a:p>
          <a:p>
            <a:pPr indent="457200" algn="just"/>
            <a:r>
              <a:rPr lang="ru-RU" sz="1400" b="1" dirty="0" smtClean="0"/>
              <a:t>У меня замечательная прабабушка Алевтина</a:t>
            </a:r>
            <a:r>
              <a:rPr lang="ru-RU" sz="1400" b="1" dirty="0" smtClean="0"/>
              <a:t>.</a:t>
            </a:r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/>
          </a:p>
          <a:p>
            <a:pPr indent="457200" algn="just"/>
            <a:endParaRPr lang="ru-RU" sz="1400" b="1" dirty="0" smtClean="0"/>
          </a:p>
          <a:p>
            <a:pPr indent="457200" algn="just"/>
            <a:endParaRPr lang="ru-RU" sz="1400" b="1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8" t="37292" r="13396" b="22187"/>
          <a:stretch/>
        </p:blipFill>
        <p:spPr>
          <a:xfrm>
            <a:off x="1473486" y="5246864"/>
            <a:ext cx="4619810" cy="3429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Прямоугольник 3"/>
          <p:cNvSpPr>
            <a:spLocks noChangeArrowheads="1"/>
          </p:cNvSpPr>
          <p:nvPr/>
        </p:nvSpPr>
        <p:spPr bwMode="auto">
          <a:xfrm>
            <a:off x="1052736" y="395536"/>
            <a:ext cx="5544616" cy="5909310"/>
          </a:xfrm>
          <a:prstGeom prst="rect">
            <a:avLst/>
          </a:prstGeom>
          <a:ln>
            <a:solidFill>
              <a:srgbClr val="860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ru-RU" sz="1400" i="1" dirty="0" smtClean="0"/>
              <a:t>Кириллов Никита</a:t>
            </a:r>
          </a:p>
          <a:p>
            <a:pPr algn="just"/>
            <a:r>
              <a:rPr lang="ru-RU" sz="1400" dirty="0" smtClean="0"/>
              <a:t>                                                              </a:t>
            </a:r>
            <a:r>
              <a:rPr lang="ru-RU" sz="1400" b="1" dirty="0" smtClean="0"/>
              <a:t>Моя прабабушка Некрасова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Нина Егоровна родилась в 1931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году  в  </a:t>
            </a:r>
            <a:r>
              <a:rPr lang="ru-RU" sz="1400" b="1" dirty="0"/>
              <a:t>деревне </a:t>
            </a:r>
            <a:r>
              <a:rPr lang="ru-RU" sz="1400" b="1" dirty="0" err="1"/>
              <a:t>Глубоковка</a:t>
            </a:r>
            <a:r>
              <a:rPr lang="ru-RU" sz="1400" b="1" dirty="0"/>
              <a:t> </a:t>
            </a:r>
            <a:endParaRPr lang="ru-RU" sz="1400" b="1" dirty="0" smtClean="0"/>
          </a:p>
          <a:p>
            <a:pPr algn="just"/>
            <a:r>
              <a:rPr lang="ru-RU" sz="1400" b="1" dirty="0" smtClean="0"/>
              <a:t>                                                              Вельского района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Архангельской области.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Когда началась война, ей было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всего 10 лет. Всех мужчин и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молодых людей забрали на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фронт. Остались в деревне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только  женщины </a:t>
            </a:r>
            <a:r>
              <a:rPr lang="ru-RU" sz="1400" b="1" dirty="0"/>
              <a:t>и дети. </a:t>
            </a:r>
            <a:endParaRPr lang="ru-RU" sz="1400" b="1" dirty="0" smtClean="0"/>
          </a:p>
          <a:p>
            <a:pPr algn="just"/>
            <a:r>
              <a:rPr lang="ru-RU" sz="1400" b="1" dirty="0" smtClean="0"/>
              <a:t>                                                              Мать работала в </a:t>
            </a:r>
            <a:r>
              <a:rPr lang="ru-RU" sz="1400" b="1" dirty="0"/>
              <a:t>колхозе с утра </a:t>
            </a:r>
            <a:endParaRPr lang="ru-RU" sz="1400" b="1" dirty="0" smtClean="0"/>
          </a:p>
          <a:p>
            <a:pPr algn="just"/>
            <a:r>
              <a:rPr lang="ru-RU" sz="1400" b="1" dirty="0" smtClean="0"/>
              <a:t>                                                              до позднего вечера</a:t>
            </a:r>
            <a:r>
              <a:rPr lang="ru-RU" sz="1400" b="1" dirty="0"/>
              <a:t>, </a:t>
            </a:r>
            <a:r>
              <a:rPr lang="ru-RU" sz="1400" b="1" dirty="0" smtClean="0"/>
              <a:t>все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хозяйство </a:t>
            </a:r>
            <a:r>
              <a:rPr lang="ru-RU" sz="1400" b="1" dirty="0"/>
              <a:t>было </a:t>
            </a:r>
            <a:r>
              <a:rPr lang="ru-RU" sz="1400" b="1" dirty="0" smtClean="0"/>
              <a:t>на детях,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которые тоже работали в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колхозе, ходили на сенокос,</a:t>
            </a:r>
          </a:p>
          <a:p>
            <a:pPr algn="just"/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ворочали и загребали сено.</a:t>
            </a:r>
          </a:p>
          <a:p>
            <a:pPr algn="just"/>
            <a:r>
              <a:rPr lang="ru-RU" sz="1400" b="1" dirty="0" smtClean="0"/>
              <a:t>Питались тем, что вырастили, в магазине брали хлеб и молоко, но этого было мало. </a:t>
            </a:r>
          </a:p>
          <a:p>
            <a:pPr algn="just"/>
            <a:r>
              <a:rPr lang="ru-RU" sz="1400" b="1" dirty="0" smtClean="0"/>
              <a:t>В 1943 году закончила 7 классов и отправилась работать в лес. Работать было тяжело, перевозили лес, корчевали, рубили сучки. Потом работала на почте, приходилось очень много ходить пешком. Приносила и хорошие письма и похоронки.</a:t>
            </a:r>
          </a:p>
          <a:p>
            <a:pPr algn="just"/>
            <a:r>
              <a:rPr lang="ru-RU" sz="1400" b="1" dirty="0" smtClean="0"/>
              <a:t>Прабабушке Нине сейчас уже 88 лет и те страшные годы она не охотно вспоминает, да и не хочет вспоминать, до сих пор сердце </a:t>
            </a:r>
            <a:r>
              <a:rPr lang="ru-RU" sz="1400" b="1" dirty="0" err="1" smtClean="0"/>
              <a:t>содрагает</a:t>
            </a:r>
            <a:r>
              <a:rPr lang="ru-RU" sz="1400" b="1" dirty="0" smtClean="0"/>
              <a:t> от пережитого. «Пусть же не познает больше никто такого страшного времени» - говорит она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5" t="25048" r="25905" b="17682"/>
          <a:stretch/>
        </p:blipFill>
        <p:spPr>
          <a:xfrm>
            <a:off x="1160748" y="683568"/>
            <a:ext cx="2664296" cy="31663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3263" y="6444208"/>
            <a:ext cx="5256584" cy="2400657"/>
          </a:xfrm>
          <a:prstGeom prst="rect">
            <a:avLst/>
          </a:prstGeom>
          <a:ln>
            <a:solidFill>
              <a:srgbClr val="86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/>
            <a:r>
              <a:rPr lang="ru-RU" sz="1500" b="1" dirty="0" smtClean="0">
                <a:solidFill>
                  <a:srgbClr val="FF0000"/>
                </a:solidFill>
              </a:rPr>
              <a:t>Много досталось тем, кто в годы войны были совсем детьми, как много им пришлось пережить в это трудное время. </a:t>
            </a:r>
          </a:p>
          <a:p>
            <a:pPr indent="457200" algn="just"/>
            <a:r>
              <a:rPr lang="ru-RU" sz="1500" b="1" dirty="0" smtClean="0">
                <a:solidFill>
                  <a:srgbClr val="FF0000"/>
                </a:solidFill>
              </a:rPr>
              <a:t>Дети военной поры рано стали взрослыми, им пришлось заменить взрослых во всех сферах деятельности, от заводов до работы в лесу и на полях , именно за их свободу, их будущее, шли на смерть отцы и братья. Именно им, детям войны  пришлось восстанавливать родные города и возрождать села, осваивать целину и космос.</a:t>
            </a:r>
            <a:endParaRPr lang="ru-RU" sz="1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949</Words>
  <Application>Microsoft Office PowerPoint</Application>
  <PresentationFormat>Экран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Acer</cp:lastModifiedBy>
  <cp:revision>79</cp:revision>
  <cp:lastPrinted>2020-02-19T12:13:03Z</cp:lastPrinted>
  <dcterms:created xsi:type="dcterms:W3CDTF">2012-08-12T16:04:58Z</dcterms:created>
  <dcterms:modified xsi:type="dcterms:W3CDTF">2020-02-19T12:13:52Z</dcterms:modified>
</cp:coreProperties>
</file>